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9" r:id="rId4"/>
    <p:sldId id="321" r:id="rId5"/>
    <p:sldId id="341" r:id="rId6"/>
    <p:sldId id="342" r:id="rId7"/>
    <p:sldId id="343" r:id="rId8"/>
    <p:sldId id="344" r:id="rId9"/>
    <p:sldId id="345" r:id="rId10"/>
    <p:sldId id="346" r:id="rId11"/>
    <p:sldId id="323" r:id="rId12"/>
    <p:sldId id="25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74"/>
  </p:normalViewPr>
  <p:slideViewPr>
    <p:cSldViewPr snapToGrid="0" snapToObjects="1">
      <p:cViewPr varScale="1">
        <p:scale>
          <a:sx n="115" d="100"/>
          <a:sy n="115" d="100"/>
        </p:scale>
        <p:origin x="14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9101-FB2D-9A4B-89C0-54FF7758AA71}" type="datetimeFigureOut">
              <a:rPr lang="it-IT" smtClean="0"/>
              <a:t>22/06/2021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49C1-D0FF-7844-A0CC-70D5C0EDC5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7710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9101-FB2D-9A4B-89C0-54FF7758AA71}" type="datetimeFigureOut">
              <a:rPr lang="it-IT" smtClean="0"/>
              <a:t>22/06/2021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49C1-D0FF-7844-A0CC-70D5C0EDC5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0005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9101-FB2D-9A4B-89C0-54FF7758AA71}" type="datetimeFigureOut">
              <a:rPr lang="it-IT" smtClean="0"/>
              <a:t>22/06/2021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49C1-D0FF-7844-A0CC-70D5C0EDC5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9758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9101-FB2D-9A4B-89C0-54FF7758AA71}" type="datetimeFigureOut">
              <a:rPr lang="it-IT" smtClean="0"/>
              <a:t>22/06/2021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49C1-D0FF-7844-A0CC-70D5C0EDC5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2246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9101-FB2D-9A4B-89C0-54FF7758AA71}" type="datetimeFigureOut">
              <a:rPr lang="it-IT" smtClean="0"/>
              <a:t>22/06/2021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49C1-D0FF-7844-A0CC-70D5C0EDC5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0540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9101-FB2D-9A4B-89C0-54FF7758AA71}" type="datetimeFigureOut">
              <a:rPr lang="it-IT" smtClean="0"/>
              <a:t>22/06/2021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49C1-D0FF-7844-A0CC-70D5C0EDC5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715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9101-FB2D-9A4B-89C0-54FF7758AA71}" type="datetimeFigureOut">
              <a:rPr lang="it-IT" smtClean="0"/>
              <a:t>22/06/2021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49C1-D0FF-7844-A0CC-70D5C0EDC5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4479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9101-FB2D-9A4B-89C0-54FF7758AA71}" type="datetimeFigureOut">
              <a:rPr lang="it-IT" smtClean="0"/>
              <a:t>22/06/2021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49C1-D0FF-7844-A0CC-70D5C0EDC5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3367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9101-FB2D-9A4B-89C0-54FF7758AA71}" type="datetimeFigureOut">
              <a:rPr lang="it-IT" smtClean="0"/>
              <a:t>22/06/2021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49C1-D0FF-7844-A0CC-70D5C0EDC5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2239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9101-FB2D-9A4B-89C0-54FF7758AA71}" type="datetimeFigureOut">
              <a:rPr lang="it-IT" smtClean="0"/>
              <a:t>22/06/2021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49C1-D0FF-7844-A0CC-70D5C0EDC5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3827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9101-FB2D-9A4B-89C0-54FF7758AA71}" type="datetimeFigureOut">
              <a:rPr lang="it-IT" smtClean="0"/>
              <a:t>22/06/2021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49C1-D0FF-7844-A0CC-70D5C0EDC5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2867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A9101-FB2D-9A4B-89C0-54FF7758AA71}" type="datetimeFigureOut">
              <a:rPr lang="it-IT" smtClean="0"/>
              <a:t>22/06/2021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A49C1-D0FF-7844-A0CC-70D5C0EDC5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323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4">
            <a:extLst>
              <a:ext uri="{FF2B5EF4-FFF2-40B4-BE49-F238E27FC236}">
                <a16:creationId xmlns:a16="http://schemas.microsoft.com/office/drawing/2014/main" id="{3EA6E184-2EE9-004A-A364-BF26FB564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3" y="5384249"/>
            <a:ext cx="66247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altLang="it-IT" sz="1200" dirty="0" smtClean="0">
                <a:solidFill>
                  <a:srgbClr val="E4E4E4"/>
                </a:solidFill>
                <a:latin typeface="Calibri" charset="0"/>
                <a:ea typeface="Calibri" charset="0"/>
                <a:cs typeface="Calibri" charset="0"/>
              </a:rPr>
              <a:t>Roma| Giugno 2021</a:t>
            </a:r>
            <a:endParaRPr lang="it-IT" altLang="it-IT" sz="1200" dirty="0">
              <a:solidFill>
                <a:srgbClr val="E4E4E4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Rettangolo 2">
            <a:extLst>
              <a:ext uri="{FF2B5EF4-FFF2-40B4-BE49-F238E27FC236}">
                <a16:creationId xmlns:a16="http://schemas.microsoft.com/office/drawing/2014/main" id="{AA09E2AC-C536-E042-9D62-BADF9FBD8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3" y="1776112"/>
            <a:ext cx="7265987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36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Google Classroom</a:t>
            </a:r>
          </a:p>
          <a:p>
            <a:r>
              <a:rPr lang="it-IT" sz="36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Principali funzionalità: creazione </a:t>
            </a:r>
            <a:r>
              <a:rPr lang="it-IT" sz="36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di </a:t>
            </a:r>
            <a:r>
              <a:rPr lang="it-IT" sz="36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un corso, compito, quiz</a:t>
            </a:r>
            <a:endParaRPr lang="it-IT" sz="3600" b="1" dirty="0" smtClean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it-IT" sz="2800" b="1" dirty="0" smtClean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it-IT" sz="2800" b="1" dirty="0" smtClean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it-IT" sz="1300" dirty="0" smtClean="0">
                <a:solidFill>
                  <a:srgbClr val="E4C964"/>
                </a:solidFill>
                <a:latin typeface="Calibri" charset="0"/>
                <a:ea typeface="Calibri" charset="0"/>
                <a:cs typeface="Calibri" charset="0"/>
              </a:rPr>
              <a:t>Carmine </a:t>
            </a:r>
            <a:r>
              <a:rPr lang="it-IT" sz="1300" dirty="0" smtClean="0">
                <a:solidFill>
                  <a:srgbClr val="E4C964"/>
                </a:solidFill>
                <a:latin typeface="Calibri" charset="0"/>
                <a:ea typeface="Calibri" charset="0"/>
                <a:cs typeface="Calibri" charset="0"/>
              </a:rPr>
              <a:t>Abate</a:t>
            </a:r>
            <a:r>
              <a:rPr lang="it-IT" sz="1300" i="1" dirty="0">
                <a:solidFill>
                  <a:srgbClr val="E4C964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it-IT" sz="1300" i="1" dirty="0">
                <a:solidFill>
                  <a:srgbClr val="E4C964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it-IT" sz="1300" i="1" dirty="0" smtClean="0">
                <a:solidFill>
                  <a:srgbClr val="E4C964"/>
                </a:solidFill>
                <a:latin typeface="Calibri" charset="0"/>
                <a:ea typeface="Calibri" charset="0"/>
                <a:cs typeface="Calibri" charset="0"/>
              </a:rPr>
              <a:t>Formatore </a:t>
            </a:r>
            <a:r>
              <a:rPr lang="it-IT" sz="1300" i="1" dirty="0">
                <a:solidFill>
                  <a:srgbClr val="E4C964"/>
                </a:solidFill>
                <a:latin typeface="Calibri" charset="0"/>
                <a:ea typeface="Calibri" charset="0"/>
                <a:cs typeface="Calibri" charset="0"/>
              </a:rPr>
              <a:t>digitale </a:t>
            </a:r>
            <a:r>
              <a:rPr lang="it-IT" sz="1300" i="1" dirty="0" smtClean="0">
                <a:solidFill>
                  <a:srgbClr val="E4C964"/>
                </a:solidFill>
                <a:latin typeface="Calibri" charset="0"/>
                <a:ea typeface="Calibri" charset="0"/>
                <a:cs typeface="Calibri" charset="0"/>
              </a:rPr>
              <a:t>senior</a:t>
            </a:r>
            <a:endParaRPr lang="it-IT" sz="1300" i="1" dirty="0">
              <a:solidFill>
                <a:srgbClr val="E4C964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76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16E175BA-42E8-3C43-A361-225FB8782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86430"/>
            <a:ext cx="8229600" cy="4445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Altre impostazioni</a:t>
            </a:r>
            <a:endParaRPr lang="it-IT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UT03_05_general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650" y="1831028"/>
            <a:ext cx="7886700" cy="3860800"/>
          </a:xfrm>
        </p:spPr>
      </p:pic>
    </p:spTree>
    <p:extLst>
      <p:ext uri="{BB962C8B-B14F-4D97-AF65-F5344CB8AC3E}">
        <p14:creationId xmlns:p14="http://schemas.microsoft.com/office/powerpoint/2010/main" val="230403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16E175BA-42E8-3C43-A361-225FB8782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86430"/>
            <a:ext cx="8229600" cy="4445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Suggerimenti</a:t>
            </a:r>
            <a:endParaRPr lang="it-IT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9C9E7456-B5BC-1F40-A7CF-16741082E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1831028"/>
            <a:ext cx="8179203" cy="3687392"/>
          </a:xfrm>
        </p:spPr>
        <p:txBody>
          <a:bodyPr>
            <a:noAutofit/>
          </a:bodyPr>
          <a:lstStyle/>
          <a:p>
            <a:pPr algn="just"/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Qualche suggerimento per usare l’intera </a:t>
            </a:r>
            <a:r>
              <a:rPr lang="it-IT" sz="1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Suite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per la formazione a distanza: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generare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il gruppo di formazione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 tramite la gestione </a:t>
            </a:r>
            <a:r>
              <a:rPr lang="it-IT" sz="1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Contatti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1" algn="just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pianificare tutte le lezioni della settimana in maniera ricorrente tramite il </a:t>
            </a:r>
            <a:r>
              <a:rPr lang="it-IT" sz="1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Calendario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1" algn="just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creare un evento a calendario con data e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ora dell’evento formativo,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link video 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inviare in maniera automatica un promemoria 5 minuti prima di ogni lezione; </a:t>
            </a:r>
          </a:p>
          <a:p>
            <a:pPr lvl="1" algn="just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allegare eventualmente del materiale didattico all'evento o, ancor meglio, far riferimento allo </a:t>
            </a:r>
            <a:r>
              <a:rPr lang="it-IT" sz="16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Classroom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1" algn="just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effettuare la lezione frontale tramite Meet e ricevere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riscontri dai partecipanti tramite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la sua chat integrata;</a:t>
            </a:r>
          </a:p>
          <a:p>
            <a:pPr lvl="1" algn="just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pianificare eventuali revisioni del lavoro svolto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it-IT" sz="1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sessioni </a:t>
            </a:r>
            <a:r>
              <a:rPr lang="it-IT" sz="1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58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2">
            <a:extLst>
              <a:ext uri="{FF2B5EF4-FFF2-40B4-BE49-F238E27FC236}">
                <a16:creationId xmlns:a16="http://schemas.microsoft.com/office/drawing/2014/main" id="{519EFBFD-6419-C748-A718-5B251A4F9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624" y="2752909"/>
            <a:ext cx="726598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35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Grazie per l’attenzione!</a:t>
            </a:r>
          </a:p>
          <a:p>
            <a:endParaRPr lang="it-IT" sz="35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it-IT" dirty="0" smtClean="0">
                <a:solidFill>
                  <a:srgbClr val="E4C964"/>
                </a:solidFill>
                <a:latin typeface="Calibri" charset="0"/>
                <a:ea typeface="Calibri" charset="0"/>
                <a:cs typeface="Calibri" charset="0"/>
              </a:rPr>
              <a:t>carmineabate1980@gmail.com</a:t>
            </a:r>
            <a:endParaRPr lang="it-IT" sz="1200" i="1" dirty="0">
              <a:solidFill>
                <a:srgbClr val="E4C964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48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16E175BA-42E8-3C43-A361-225FB8782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19780"/>
            <a:ext cx="8229600" cy="4445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9C9E7456-B5BC-1F40-A7CF-16741082E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64379"/>
            <a:ext cx="8229600" cy="3687392"/>
          </a:xfrm>
        </p:spPr>
        <p:txBody>
          <a:bodyPr>
            <a:noAutofit/>
          </a:bodyPr>
          <a:lstStyle/>
          <a:p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Introduzione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 Google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Classroom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Accesso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 Google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Classroom</a:t>
            </a:r>
            <a:endParaRPr lang="it-I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Videotutorial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delle principali funzionalità (creazione corso, compito, quiz)</a:t>
            </a:r>
            <a:endParaRPr lang="it-I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Suggerimenti per l’utilizzo integrato della G Suite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62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16E175BA-42E8-3C43-A361-225FB8782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86430"/>
            <a:ext cx="8229600" cy="4445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Classroom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9C9E7456-B5BC-1F40-A7CF-16741082E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6" y="1747898"/>
            <a:ext cx="6458470" cy="243340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it-IT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Classroom</a:t>
            </a:r>
          </a:p>
          <a:p>
            <a:pPr algn="just"/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un servizio web gratuito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ideato per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le scuole e le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università</a:t>
            </a:r>
          </a:p>
          <a:p>
            <a:pPr algn="just"/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adatto ad ogni contesto in cui occorre erogare formazione on line</a:t>
            </a:r>
          </a:p>
          <a:p>
            <a:pPr algn="just"/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emplifica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la creazione e la distribuzione di materiale didattico, l’assegnazione e la valutazione di compiti e incarichi in modalità on line e in condivisione con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 discenti.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9C9E7456-B5BC-1F40-A7CF-16741082E5BD}"/>
              </a:ext>
            </a:extLst>
          </p:cNvPr>
          <p:cNvSpPr txBox="1">
            <a:spLocks/>
          </p:cNvSpPr>
          <p:nvPr/>
        </p:nvSpPr>
        <p:spPr>
          <a:xfrm>
            <a:off x="200024" y="4161359"/>
            <a:ext cx="7140113" cy="11587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Nasce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nel 2014 come funzionalità di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G Suite for </a:t>
            </a:r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e dal 2017 può essere utilizzata da qualsiasi </a:t>
            </a:r>
            <a:r>
              <a:rPr lang="it-IT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utente personale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di Google, quindi senza l’obbligo di avere un account G Suite for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Occorre solo un </a:t>
            </a:r>
            <a:r>
              <a:rPr lang="it-IT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 </a:t>
            </a:r>
            <a:r>
              <a:rPr lang="it-IT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Google Classroom, come funziona l&amp;#39;app per la didattica a distan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082" y="2122516"/>
            <a:ext cx="221113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89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16E175BA-42E8-3C43-A361-225FB8782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86430"/>
            <a:ext cx="8229600" cy="4445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Strumenti Google per didattica in remoto</a:t>
            </a:r>
            <a:endParaRPr lang="it-IT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9C9E7456-B5BC-1F40-A7CF-16741082E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6" y="1831028"/>
            <a:ext cx="5485879" cy="3687392"/>
          </a:xfrm>
        </p:spPr>
        <p:txBody>
          <a:bodyPr>
            <a:noAutofit/>
          </a:bodyPr>
          <a:lstStyle/>
          <a:p>
            <a:pPr algn="just"/>
            <a:r>
              <a:rPr lang="it-IT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Classroom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: Uno spazio virtuale in cui vengono condivisi annunci, materiale per le lezioni, compiti, file, video, immagini e collegamenti. Il professore può contrassegnare il lavoro e avere il controllo sui permessi degli studenti nel commentare o pubblicare.</a:t>
            </a:r>
          </a:p>
          <a:p>
            <a:pPr algn="just"/>
            <a:r>
              <a:rPr lang="it-IT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Classroom </a:t>
            </a:r>
            <a:r>
              <a:rPr lang="it-IT" sz="1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: in sostanza una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chatroom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che consente agli studenti di pubblicare commenti e porre domande al docente. </a:t>
            </a:r>
          </a:p>
          <a:p>
            <a:pPr algn="just"/>
            <a:r>
              <a:rPr lang="it-IT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it-IT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Suite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 (ex Google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Docs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): una potente suite in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che offre la possibilità di creare documenti di testo, fogli di calcolo e presentazioni, non dissimili all’offerta del pacchetto Office di Microsoft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8" name="Picture 10" descr="Google Classroom: Answers to Frequently Asked Questions - The Edvoca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5" t="18524" r="17023" b="12852"/>
          <a:stretch/>
        </p:blipFill>
        <p:spPr bwMode="auto">
          <a:xfrm>
            <a:off x="5811627" y="1889217"/>
            <a:ext cx="3157806" cy="179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Aula01 e la Google Suite for Educ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754" y="3940550"/>
            <a:ext cx="314181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17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16E175BA-42E8-3C43-A361-225FB8782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86430"/>
            <a:ext cx="8229600" cy="4445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Accesso di Google Classroom</a:t>
            </a:r>
            <a:endParaRPr lang="it-IT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9C9E7456-B5BC-1F40-A7CF-16741082E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6" y="1831028"/>
            <a:ext cx="4613043" cy="3687392"/>
          </a:xfrm>
        </p:spPr>
        <p:txBody>
          <a:bodyPr>
            <a:noAutofit/>
          </a:bodyPr>
          <a:lstStyle/>
          <a:p>
            <a:pPr algn="just"/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Serve il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possesso di un </a:t>
            </a:r>
            <a:r>
              <a:rPr lang="it-IT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Google</a:t>
            </a:r>
            <a:endParaRPr lang="it-IT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Dal pannello delle applicazioni, selezionare </a:t>
            </a:r>
            <a:r>
              <a:rPr lang="it-IT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Google Classroom</a:t>
            </a:r>
          </a:p>
          <a:p>
            <a:pPr algn="just"/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 nostri discenti (in possesso di account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personale) potranno accedere mediante un codice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d’accesso da inserire dove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richiesto (preventivamente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ricevuto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docente) oppure tramite un </a:t>
            </a:r>
            <a:r>
              <a:rPr lang="it-IT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invito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ad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iscriversi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al corso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ricevuto tramite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r="5514" b="8919"/>
          <a:stretch/>
        </p:blipFill>
        <p:spPr>
          <a:xfrm>
            <a:off x="5489875" y="1831028"/>
            <a:ext cx="2789602" cy="369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5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16E175BA-42E8-3C43-A361-225FB8782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86430"/>
            <a:ext cx="8229600" cy="4445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Creazione di un corso</a:t>
            </a:r>
            <a:endParaRPr lang="it-IT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TUT03_01_cors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650" y="1831028"/>
            <a:ext cx="7886700" cy="3860800"/>
          </a:xfrm>
        </p:spPr>
      </p:pic>
    </p:spTree>
    <p:extLst>
      <p:ext uri="{BB962C8B-B14F-4D97-AF65-F5344CB8AC3E}">
        <p14:creationId xmlns:p14="http://schemas.microsoft.com/office/powerpoint/2010/main" val="393022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16E175BA-42E8-3C43-A361-225FB8782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86430"/>
            <a:ext cx="8229600" cy="4445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Creazione di un compito</a:t>
            </a:r>
            <a:endParaRPr lang="it-IT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UT03_02_compit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650" y="1831028"/>
            <a:ext cx="7886700" cy="3860800"/>
          </a:xfrm>
        </p:spPr>
      </p:pic>
    </p:spTree>
    <p:extLst>
      <p:ext uri="{BB962C8B-B14F-4D97-AF65-F5344CB8AC3E}">
        <p14:creationId xmlns:p14="http://schemas.microsoft.com/office/powerpoint/2010/main" val="54906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16E175BA-42E8-3C43-A361-225FB8782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86430"/>
            <a:ext cx="8229600" cy="4445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Creazione di un quiz</a:t>
            </a:r>
            <a:endParaRPr lang="it-IT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UT03_03_quiz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650" y="1831028"/>
            <a:ext cx="7886700" cy="3860800"/>
          </a:xfrm>
        </p:spPr>
      </p:pic>
    </p:spTree>
    <p:extLst>
      <p:ext uri="{BB962C8B-B14F-4D97-AF65-F5344CB8AC3E}">
        <p14:creationId xmlns:p14="http://schemas.microsoft.com/office/powerpoint/2010/main" val="179239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16E175BA-42E8-3C43-A361-225FB8782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86430"/>
            <a:ext cx="8229600" cy="4445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Creazione di un meeting video</a:t>
            </a:r>
            <a:endParaRPr lang="it-IT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UT03_04_meet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650" y="1831028"/>
            <a:ext cx="7886700" cy="3860800"/>
          </a:xfrm>
        </p:spPr>
      </p:pic>
    </p:spTree>
    <p:extLst>
      <p:ext uri="{BB962C8B-B14F-4D97-AF65-F5344CB8AC3E}">
        <p14:creationId xmlns:p14="http://schemas.microsoft.com/office/powerpoint/2010/main" val="20691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252</Words>
  <Application>Microsoft Office PowerPoint</Application>
  <PresentationFormat>Presentazione su schermo (4:3)</PresentationFormat>
  <Paragraphs>42</Paragraphs>
  <Slides>12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di Office</vt:lpstr>
      <vt:lpstr>Presentazione standard di PowerPoint</vt:lpstr>
      <vt:lpstr>Agenda</vt:lpstr>
      <vt:lpstr>Google Classroom</vt:lpstr>
      <vt:lpstr>Strumenti Google per didattica in remoto</vt:lpstr>
      <vt:lpstr>Accesso di Google Classroom</vt:lpstr>
      <vt:lpstr>Creazione di un corso</vt:lpstr>
      <vt:lpstr>Creazione di un compito</vt:lpstr>
      <vt:lpstr>Creazione di un quiz</vt:lpstr>
      <vt:lpstr>Creazione di un meeting video</vt:lpstr>
      <vt:lpstr>Altre impostazioni</vt:lpstr>
      <vt:lpstr>Suggerimenti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di Microsoft Office</dc:creator>
  <cp:lastModifiedBy>CA</cp:lastModifiedBy>
  <cp:revision>199</cp:revision>
  <dcterms:created xsi:type="dcterms:W3CDTF">2019-07-29T09:27:18Z</dcterms:created>
  <dcterms:modified xsi:type="dcterms:W3CDTF">2021-06-22T17:01:25Z</dcterms:modified>
</cp:coreProperties>
</file>